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58" r:id="rId9"/>
    <p:sldId id="711" r:id="rId10"/>
    <p:sldId id="786" r:id="rId11"/>
    <p:sldId id="787" r:id="rId12"/>
    <p:sldId id="789" r:id="rId13"/>
    <p:sldId id="790" r:id="rId14"/>
    <p:sldId id="792" r:id="rId15"/>
    <p:sldId id="791" r:id="rId16"/>
    <p:sldId id="776" r:id="rId17"/>
    <p:sldId id="767" r:id="rId18"/>
    <p:sldId id="712" r:id="rId19"/>
    <p:sldId id="713" r:id="rId20"/>
    <p:sldId id="714" r:id="rId21"/>
    <p:sldId id="654" r:id="rId22"/>
    <p:sldId id="728" r:id="rId23"/>
    <p:sldId id="810" r:id="rId24"/>
    <p:sldId id="777" r:id="rId25"/>
    <p:sldId id="796" r:id="rId26"/>
    <p:sldId id="797" r:id="rId27"/>
    <p:sldId id="798" r:id="rId28"/>
    <p:sldId id="799" r:id="rId29"/>
    <p:sldId id="800" r:id="rId30"/>
    <p:sldId id="801" r:id="rId31"/>
    <p:sldId id="802" r:id="rId32"/>
    <p:sldId id="803" r:id="rId33"/>
    <p:sldId id="805" r:id="rId34"/>
    <p:sldId id="804" r:id="rId35"/>
    <p:sldId id="734" r:id="rId36"/>
    <p:sldId id="717" r:id="rId37"/>
    <p:sldId id="718" r:id="rId38"/>
    <p:sldId id="719" r:id="rId39"/>
    <p:sldId id="720" r:id="rId40"/>
    <p:sldId id="721" r:id="rId41"/>
    <p:sldId id="722" r:id="rId42"/>
    <p:sldId id="779" r:id="rId43"/>
    <p:sldId id="723" r:id="rId44"/>
    <p:sldId id="725" r:id="rId45"/>
    <p:sldId id="724" r:id="rId46"/>
    <p:sldId id="700" r:id="rId47"/>
    <p:sldId id="781" r:id="rId48"/>
    <p:sldId id="701" r:id="rId49"/>
    <p:sldId id="702" r:id="rId50"/>
    <p:sldId id="703" r:id="rId51"/>
    <p:sldId id="704" r:id="rId52"/>
    <p:sldId id="795" r:id="rId53"/>
    <p:sldId id="699" r:id="rId54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56" d="100"/>
          <a:sy n="56" d="100"/>
        </p:scale>
        <p:origin x="8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772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As long as run is less than or equal to 10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/>
              <a:t>, the loop will iterate.  For each iteration, run is displayed,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/>
              <a:t> is displayed, and run is decreased by 5.</a:t>
            </a:r>
          </a:p>
          <a:p>
            <a:endParaRPr lang="en-US" sz="1600"/>
          </a:p>
          <a:p>
            <a:r>
              <a:rPr lang="en-US" sz="1600"/>
              <a:t>run begins with the value 25</a:t>
            </a:r>
          </a:p>
          <a:p>
            <a:r>
              <a:rPr lang="en-US" sz="1600"/>
              <a:t>Iteration 1 – print(25)      print(loop)       run = 25-5 </a:t>
            </a:r>
          </a:p>
          <a:p>
            <a:r>
              <a:rPr lang="en-US" sz="1600"/>
              <a:t>Iteration 2 – print(20)      print(loop)       run = 20-5</a:t>
            </a:r>
          </a:p>
          <a:p>
            <a:r>
              <a:rPr lang="en-US" sz="1600"/>
              <a:t>Iteration 3 – print(15)      print(loop)       run = 15-5</a:t>
            </a:r>
          </a:p>
          <a:p>
            <a:r>
              <a:rPr lang="en-US" sz="1600"/>
              <a:t>Iteration 4 – print(10)      print(loop)       run = 10-5</a:t>
            </a:r>
          </a:p>
          <a:p>
            <a:r>
              <a:rPr lang="en-US" sz="1600"/>
              <a:t>The loop condition fails when run reaches the value 5 as 5 is not greater than or equal to 10.  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24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41071749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33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86213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In the example above, ray is an ArrayList that stores String references.   Casting would not be required to call non-Object methods on ray.</a:t>
            </a:r>
          </a:p>
          <a:p>
            <a:endParaRPr lang="en-US" sz="1600"/>
          </a:p>
          <a:p>
            <a:r>
              <a:rPr lang="en-US" sz="1600">
                <a:latin typeface="Courier New" pitchFamily="49" charset="0"/>
              </a:rPr>
              <a:t>ray.add(0,"hello");</a:t>
            </a:r>
          </a:p>
          <a:p>
            <a:r>
              <a:rPr lang="en-US" sz="1600">
                <a:latin typeface="Courier New" pitchFamily="49" charset="0"/>
              </a:rPr>
              <a:t>ray.add(1,"chicken");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latin typeface="Courier New" pitchFamily="49" charset="0"/>
              </a:rPr>
              <a:t>out.println(ray.get(0).charAt(0));</a:t>
            </a:r>
          </a:p>
          <a:p>
            <a:r>
              <a:rPr lang="en-US" sz="1600">
                <a:latin typeface="Courier New" pitchFamily="49" charset="0"/>
              </a:rPr>
              <a:t>out.println(ray.get(1).charAt(5));</a:t>
            </a:r>
          </a:p>
          <a:p>
            <a:endParaRPr lang="en-US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3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171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190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502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988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74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spot 2 to 7.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897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53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This loop starts run at 1 and increments run by two each iteration.  The loop will continue to run as long as run is less than 7.</a:t>
            </a:r>
          </a:p>
          <a:p>
            <a:r>
              <a:rPr lang="en-US" sz="1600"/>
              <a:t>The loop will stop when the condition run&lt;7 fails.  The condition will fail when run equals 7.</a:t>
            </a:r>
          </a:p>
          <a:p>
            <a:endParaRPr lang="en-US" sz="1600"/>
          </a:p>
          <a:p>
            <a:r>
              <a:rPr lang="en-US" sz="1600"/>
              <a:t>run begins with the value 1</a:t>
            </a:r>
          </a:p>
          <a:p>
            <a:r>
              <a:rPr lang="en-US" sz="1600"/>
              <a:t>Iteration 1 – print run(1)     run = 1 + 2</a:t>
            </a:r>
          </a:p>
          <a:p>
            <a:r>
              <a:rPr lang="en-US" sz="1600"/>
              <a:t>Iteration 2 – print run(3)     run = 3 + 2</a:t>
            </a:r>
          </a:p>
          <a:p>
            <a:r>
              <a:rPr lang="en-US" sz="1600"/>
              <a:t>Iteration 3 – print run(5)     run = 5 + 2</a:t>
            </a:r>
          </a:p>
          <a:p>
            <a:r>
              <a:rPr lang="en-US" sz="1600"/>
              <a:t>The loop condition fails when run reaches the value 7 as 7 is not less than 7. </a:t>
            </a:r>
          </a:p>
          <a:p>
            <a:endParaRPr lang="en-US" sz="1600"/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2025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1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Algorithm problems often use array and strings, but like this year, they sometimes just use simple loops and method calls.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486400" y="3886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28600" y="834390"/>
            <a:ext cx="8915400" cy="35394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int </a:t>
            </a:r>
            <a:r>
              <a:rPr lang="en-US" sz="2800" dirty="0" err="1"/>
              <a:t>walkDogs</a:t>
            </a:r>
            <a:r>
              <a:rPr lang="en-US" sz="2800" dirty="0"/>
              <a:t>(int hour)</a:t>
            </a:r>
          </a:p>
          <a:p>
            <a:r>
              <a:rPr lang="en-US" sz="2800" dirty="0"/>
              <a:t>{ </a:t>
            </a:r>
          </a:p>
          <a:p>
            <a:r>
              <a:rPr lang="en-US" sz="2800" dirty="0"/>
              <a:t>  int num = </a:t>
            </a:r>
            <a:r>
              <a:rPr lang="en-US" sz="2800" dirty="0" err="1"/>
              <a:t>company.numAvailableDogs</a:t>
            </a:r>
            <a:r>
              <a:rPr lang="en-US" sz="2800" dirty="0"/>
              <a:t>(hour);</a:t>
            </a:r>
          </a:p>
          <a:p>
            <a:r>
              <a:rPr lang="en-US" sz="2800" dirty="0"/>
              <a:t>  if(num&gt;</a:t>
            </a:r>
            <a:r>
              <a:rPr lang="en-US" sz="2800" dirty="0" err="1"/>
              <a:t>maxDogs</a:t>
            </a:r>
            <a:r>
              <a:rPr lang="en-US" sz="2800" dirty="0"/>
              <a:t>)</a:t>
            </a:r>
          </a:p>
          <a:p>
            <a:r>
              <a:rPr lang="en-US" sz="2800" dirty="0"/>
              <a:t>	num = </a:t>
            </a:r>
            <a:r>
              <a:rPr lang="en-US" sz="2800" dirty="0" err="1"/>
              <a:t>maxDogs</a:t>
            </a:r>
            <a:r>
              <a:rPr lang="en-US" sz="2800" dirty="0"/>
              <a:t>;</a:t>
            </a:r>
          </a:p>
          <a:p>
            <a:r>
              <a:rPr lang="en-US" sz="2800" dirty="0"/>
              <a:t>  </a:t>
            </a:r>
            <a:r>
              <a:rPr lang="en-US" sz="2800" dirty="0" err="1"/>
              <a:t>company.updateDogs</a:t>
            </a:r>
            <a:r>
              <a:rPr lang="en-US" sz="2800" dirty="0"/>
              <a:t>(hour, num);</a:t>
            </a:r>
          </a:p>
          <a:p>
            <a:r>
              <a:rPr lang="en-US" sz="2800" dirty="0"/>
              <a:t>  return num;		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486400" y="4270295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33400" y="443448"/>
            <a:ext cx="8153400" cy="45243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dogWalkShift</a:t>
            </a:r>
            <a:r>
              <a:rPr lang="en-US" sz="2400" dirty="0"/>
              <a:t>(int </a:t>
            </a:r>
            <a:r>
              <a:rPr lang="en-US" sz="2400" dirty="0" err="1"/>
              <a:t>startHour</a:t>
            </a:r>
            <a:r>
              <a:rPr lang="en-US" sz="2400" dirty="0"/>
              <a:t>, int </a:t>
            </a:r>
            <a:r>
              <a:rPr lang="en-US" sz="2400" dirty="0" err="1"/>
              <a:t>endHour</a:t>
            </a:r>
            <a:r>
              <a:rPr lang="en-US" sz="2400" dirty="0"/>
              <a:t>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int tot = 0;</a:t>
            </a:r>
          </a:p>
          <a:p>
            <a:r>
              <a:rPr lang="en-US" sz="2400" dirty="0"/>
              <a:t>   for( int j = </a:t>
            </a:r>
            <a:r>
              <a:rPr lang="en-US" sz="2400" dirty="0" err="1"/>
              <a:t>startHour</a:t>
            </a:r>
            <a:r>
              <a:rPr lang="en-US" sz="2400" dirty="0"/>
              <a:t>; j &lt;= </a:t>
            </a:r>
            <a:r>
              <a:rPr lang="en-US" sz="2400" dirty="0" err="1"/>
              <a:t>endHour</a:t>
            </a:r>
            <a:r>
              <a:rPr lang="en-US" sz="2400" dirty="0"/>
              <a:t>; </a:t>
            </a:r>
            <a:r>
              <a:rPr lang="en-US" sz="2400" dirty="0" err="1"/>
              <a:t>j++</a:t>
            </a:r>
            <a:r>
              <a:rPr lang="en-US" sz="2400" dirty="0"/>
              <a:t>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int amt = </a:t>
            </a:r>
            <a:r>
              <a:rPr lang="en-US" sz="2400" dirty="0" err="1"/>
              <a:t>walkDogs</a:t>
            </a:r>
            <a:r>
              <a:rPr lang="en-US" sz="2400" dirty="0"/>
              <a:t>(j);</a:t>
            </a:r>
          </a:p>
          <a:p>
            <a:r>
              <a:rPr lang="en-US" sz="2400" dirty="0"/>
              <a:t>	tot = tot + amt * 5;</a:t>
            </a:r>
          </a:p>
          <a:p>
            <a:r>
              <a:rPr lang="en-US" sz="2400" dirty="0"/>
              <a:t>	if( amt == </a:t>
            </a:r>
            <a:r>
              <a:rPr lang="en-US" sz="2400" dirty="0" err="1"/>
              <a:t>maxDogs</a:t>
            </a:r>
            <a:r>
              <a:rPr lang="en-US" sz="2400" dirty="0"/>
              <a:t> || j &gt;= 9 &amp;&amp; j &lt;= 17 ) </a:t>
            </a:r>
          </a:p>
          <a:p>
            <a:r>
              <a:rPr lang="en-US" sz="2400" dirty="0"/>
              <a:t>	     tot = tot + 3; 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   return tot;</a:t>
            </a:r>
          </a:p>
          <a:p>
            <a:r>
              <a:rPr lang="en-US" sz="2400" dirty="0"/>
              <a:t>}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152400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297930" y="2553057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80772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class </a:t>
            </a:r>
            <a:r>
              <a:rPr lang="en-US" sz="2400" dirty="0" err="1"/>
              <a:t>SignedText</a:t>
            </a:r>
            <a:endParaRPr lang="en-US" sz="2400" dirty="0"/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private String first, last;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   public </a:t>
            </a:r>
            <a:r>
              <a:rPr lang="en-US" sz="2400" dirty="0" err="1"/>
              <a:t>SignedText</a:t>
            </a:r>
            <a:r>
              <a:rPr lang="en-US" sz="2400" dirty="0"/>
              <a:t>( String a, String b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first = a;</a:t>
            </a:r>
          </a:p>
          <a:p>
            <a:r>
              <a:rPr lang="en-US" sz="2400" dirty="0"/>
              <a:t>	last = b;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   public String </a:t>
            </a:r>
            <a:r>
              <a:rPr lang="en-US" sz="2400" dirty="0" err="1"/>
              <a:t>getSignature</a:t>
            </a:r>
            <a:r>
              <a:rPr lang="en-US" sz="2400" dirty="0"/>
              <a:t>()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if(</a:t>
            </a:r>
            <a:r>
              <a:rPr lang="en-US" sz="2400" dirty="0" err="1"/>
              <a:t>first.length</a:t>
            </a:r>
            <a:r>
              <a:rPr lang="en-US" sz="2400" dirty="0"/>
              <a:t>()&gt;0)</a:t>
            </a:r>
          </a:p>
          <a:p>
            <a:r>
              <a:rPr lang="en-US" sz="2400" dirty="0"/>
              <a:t>	   return </a:t>
            </a:r>
            <a:r>
              <a:rPr lang="en-US" sz="2400" dirty="0" err="1"/>
              <a:t>first.substring</a:t>
            </a:r>
            <a:r>
              <a:rPr lang="en-US" sz="2400" dirty="0"/>
              <a:t>(0,1) + "-" + last;</a:t>
            </a:r>
          </a:p>
          <a:p>
            <a:r>
              <a:rPr lang="en-US" sz="2400" dirty="0"/>
              <a:t>	return last;</a:t>
            </a:r>
          </a:p>
          <a:p>
            <a:r>
              <a:rPr lang="en-US" sz="2400" dirty="0"/>
              <a:t>   }</a:t>
            </a:r>
            <a:r>
              <a:rPr lang="en-US" sz="2000" dirty="0"/>
              <a:t>	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529590" y="1371600"/>
            <a:ext cx="93726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134100" y="50292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839200" cy="477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2400" dirty="0"/>
              <a:t>  public String </a:t>
            </a:r>
            <a:r>
              <a:rPr lang="en-US" sz="2400" dirty="0" err="1"/>
              <a:t>addSignature</a:t>
            </a:r>
            <a:r>
              <a:rPr lang="en-US" sz="2400" dirty="0"/>
              <a:t>( String t )</a:t>
            </a:r>
          </a:p>
          <a:p>
            <a:r>
              <a:rPr lang="en-US" sz="2400" dirty="0"/>
              <a:t>  {		</a:t>
            </a:r>
          </a:p>
          <a:p>
            <a:r>
              <a:rPr lang="en-US" sz="2400" dirty="0"/>
              <a:t>	String sig = </a:t>
            </a:r>
            <a:r>
              <a:rPr lang="en-US" sz="2400" dirty="0" err="1"/>
              <a:t>getSignature</a:t>
            </a:r>
            <a:r>
              <a:rPr lang="en-US" sz="2400" dirty="0"/>
              <a:t>();		</a:t>
            </a:r>
          </a:p>
          <a:p>
            <a:r>
              <a:rPr lang="en-US" sz="2400" dirty="0"/>
              <a:t>	int loc = </a:t>
            </a:r>
            <a:r>
              <a:rPr lang="en-US" sz="2400" dirty="0" err="1"/>
              <a:t>t.indexOf</a:t>
            </a:r>
            <a:r>
              <a:rPr lang="en-US" sz="2400" dirty="0"/>
              <a:t>(sig);</a:t>
            </a:r>
          </a:p>
          <a:p>
            <a:r>
              <a:rPr lang="en-US" sz="2400" dirty="0"/>
              <a:t>	if(loc == -1)</a:t>
            </a:r>
          </a:p>
          <a:p>
            <a:r>
              <a:rPr lang="en-US" sz="2400" dirty="0"/>
              <a:t>		return t + sig;</a:t>
            </a:r>
          </a:p>
          <a:p>
            <a:r>
              <a:rPr lang="en-US" sz="2400" dirty="0"/>
              <a:t>	if(loc == 0)</a:t>
            </a:r>
          </a:p>
          <a:p>
            <a:r>
              <a:rPr lang="en-US" sz="2400" dirty="0"/>
              <a:t>		return </a:t>
            </a:r>
            <a:r>
              <a:rPr lang="en-US" sz="2400" dirty="0" err="1"/>
              <a:t>t.substring</a:t>
            </a:r>
            <a:r>
              <a:rPr lang="en-US" sz="2400" dirty="0"/>
              <a:t>(</a:t>
            </a:r>
            <a:r>
              <a:rPr lang="en-US" sz="2400" dirty="0" err="1"/>
              <a:t>sig.length</a:t>
            </a:r>
            <a:r>
              <a:rPr lang="en-US" sz="2400" dirty="0"/>
              <a:t>()) + sig;  </a:t>
            </a:r>
          </a:p>
          <a:p>
            <a:r>
              <a:rPr lang="en-US" sz="2400" dirty="0"/>
              <a:t>	return t;</a:t>
            </a:r>
          </a:p>
          <a:p>
            <a:r>
              <a:rPr lang="en-US" sz="2400" dirty="0"/>
              <a:t>  }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10167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72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7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86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146662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9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07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76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62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15000" y="4800600"/>
            <a:ext cx="2743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95300" y="1179016"/>
            <a:ext cx="8153400" cy="34163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Round(String[] names)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competitorList</a:t>
            </a:r>
            <a:r>
              <a:rPr lang="en-US" sz="2400" dirty="0"/>
              <a:t> = new </a:t>
            </a:r>
            <a:r>
              <a:rPr lang="en-US" sz="2400" dirty="0" err="1"/>
              <a:t>ArrayList</a:t>
            </a:r>
            <a:r>
              <a:rPr lang="en-US" sz="2400" dirty="0"/>
              <a:t>&lt;Competitor&gt;();</a:t>
            </a:r>
          </a:p>
          <a:p>
            <a:r>
              <a:rPr lang="en-US" sz="2400" dirty="0"/>
              <a:t>    for( int i = 0; i &lt; </a:t>
            </a:r>
            <a:r>
              <a:rPr lang="en-US" sz="2400" dirty="0" err="1"/>
              <a:t>names.length</a:t>
            </a:r>
            <a:r>
              <a:rPr lang="en-US" sz="2400" dirty="0"/>
              <a:t>; i++ )</a:t>
            </a:r>
          </a:p>
          <a:p>
            <a:r>
              <a:rPr lang="en-US" sz="2400" dirty="0"/>
              <a:t>   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competitorList.add</a:t>
            </a:r>
            <a:r>
              <a:rPr lang="en-US" sz="2400" dirty="0"/>
              <a:t>( </a:t>
            </a:r>
          </a:p>
          <a:p>
            <a:r>
              <a:rPr lang="en-US" sz="2400" dirty="0"/>
              <a:t>                 new Competitor( names[i], i+1 ));</a:t>
            </a:r>
          </a:p>
          <a:p>
            <a:r>
              <a:rPr lang="en-US" sz="2400" dirty="0"/>
              <a:t>    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6690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6019800" y="1905000"/>
            <a:ext cx="2743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</a:t>
            </a:r>
          </a:p>
          <a:p>
            <a:pPr algn="ctr"/>
            <a:r>
              <a:rPr lang="en-US" sz="28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28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28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92430" y="243512"/>
            <a:ext cx="8915400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ArrayList</a:t>
            </a:r>
            <a:r>
              <a:rPr lang="en-US" sz="2400" dirty="0"/>
              <a:t>&lt;Match&gt; </a:t>
            </a:r>
            <a:r>
              <a:rPr lang="en-US" sz="2400" dirty="0" err="1"/>
              <a:t>buildMatches</a:t>
            </a:r>
            <a:r>
              <a:rPr lang="en-US" sz="2400" dirty="0"/>
              <a:t>()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ArrayList</a:t>
            </a:r>
            <a:r>
              <a:rPr lang="en-US" sz="2400" dirty="0"/>
              <a:t>&lt;Match&gt; m = new </a:t>
            </a:r>
            <a:r>
              <a:rPr lang="en-US" sz="2400" dirty="0" err="1"/>
              <a:t>ArrayList</a:t>
            </a:r>
            <a:r>
              <a:rPr lang="en-US" sz="2400" dirty="0"/>
              <a:t>&lt;Match&gt;();	</a:t>
            </a:r>
          </a:p>
          <a:p>
            <a:r>
              <a:rPr lang="en-US" sz="2400" dirty="0"/>
              <a:t>   </a:t>
            </a:r>
          </a:p>
          <a:p>
            <a:r>
              <a:rPr lang="en-US" sz="2400" dirty="0"/>
              <a:t>   int </a:t>
            </a:r>
            <a:r>
              <a:rPr lang="en-US" sz="2400" dirty="0" err="1"/>
              <a:t>offSet</a:t>
            </a:r>
            <a:r>
              <a:rPr lang="en-US" sz="2400" dirty="0"/>
              <a:t> = 0;</a:t>
            </a:r>
          </a:p>
          <a:p>
            <a:r>
              <a:rPr lang="en-US" sz="2400" dirty="0"/>
              <a:t>   if(</a:t>
            </a:r>
            <a:r>
              <a:rPr lang="en-US" sz="2400" dirty="0" err="1"/>
              <a:t>competitorList.size</a:t>
            </a:r>
            <a:r>
              <a:rPr lang="en-US" sz="2400" dirty="0"/>
              <a:t>()%2==1)</a:t>
            </a:r>
          </a:p>
          <a:p>
            <a:r>
              <a:rPr lang="en-US" sz="2400" dirty="0"/>
              <a:t>      </a:t>
            </a:r>
            <a:r>
              <a:rPr lang="en-US" sz="2400" dirty="0" err="1"/>
              <a:t>offSet</a:t>
            </a:r>
            <a:r>
              <a:rPr lang="en-US" sz="2400" dirty="0"/>
              <a:t> = 1;</a:t>
            </a:r>
          </a:p>
          <a:p>
            <a:r>
              <a:rPr lang="en-US" sz="2400" dirty="0"/>
              <a:t>   </a:t>
            </a:r>
          </a:p>
          <a:p>
            <a:r>
              <a:rPr lang="en-US" sz="2400" dirty="0"/>
              <a:t>   int </a:t>
            </a:r>
            <a:r>
              <a:rPr lang="en-US" sz="2400" dirty="0" err="1"/>
              <a:t>sz</a:t>
            </a:r>
            <a:r>
              <a:rPr lang="en-US" sz="2400" dirty="0"/>
              <a:t> = </a:t>
            </a:r>
            <a:r>
              <a:rPr lang="en-US" sz="2400" dirty="0" err="1"/>
              <a:t>competitorList.size</a:t>
            </a:r>
            <a:r>
              <a:rPr lang="en-US" sz="2400" dirty="0"/>
              <a:t>();</a:t>
            </a:r>
          </a:p>
          <a:p>
            <a:r>
              <a:rPr lang="en-US" sz="2400" dirty="0"/>
              <a:t>   for(int i = 0; i &lt; </a:t>
            </a:r>
            <a:r>
              <a:rPr lang="en-US" sz="2400" dirty="0" err="1"/>
              <a:t>sz</a:t>
            </a:r>
            <a:r>
              <a:rPr lang="en-US" sz="2400" dirty="0"/>
              <a:t>/2; i++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     Competitor a = </a:t>
            </a:r>
            <a:r>
              <a:rPr lang="en-US" sz="2400" dirty="0" err="1"/>
              <a:t>competitorList.get</a:t>
            </a:r>
            <a:r>
              <a:rPr lang="en-US" sz="2400" dirty="0"/>
              <a:t>(</a:t>
            </a:r>
            <a:r>
              <a:rPr lang="en-US" sz="2400" dirty="0" err="1"/>
              <a:t>i+offSet</a:t>
            </a:r>
            <a:r>
              <a:rPr lang="en-US" sz="2400" dirty="0"/>
              <a:t>);</a:t>
            </a:r>
          </a:p>
          <a:p>
            <a:r>
              <a:rPr lang="en-US" sz="2400" dirty="0"/>
              <a:t>     Competitor b = </a:t>
            </a:r>
            <a:r>
              <a:rPr lang="en-US" sz="2400" dirty="0" err="1"/>
              <a:t>competitorList.get</a:t>
            </a:r>
            <a:r>
              <a:rPr lang="en-US" sz="2400" dirty="0"/>
              <a:t>(sz-i-1);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m.add</a:t>
            </a:r>
            <a:r>
              <a:rPr lang="en-US" sz="2400" dirty="0"/>
              <a:t>(new Match(</a:t>
            </a:r>
            <a:r>
              <a:rPr lang="en-US" sz="2400" dirty="0" err="1"/>
              <a:t>a,b</a:t>
            </a:r>
            <a:r>
              <a:rPr lang="en-US" sz="2400" dirty="0"/>
              <a:t>) );</a:t>
            </a:r>
          </a:p>
          <a:p>
            <a:r>
              <a:rPr lang="en-US" sz="2400" dirty="0"/>
              <a:t>   }	</a:t>
            </a:r>
          </a:p>
          <a:p>
            <a:r>
              <a:rPr lang="en-US" sz="2400" dirty="0"/>
              <a:t>   return m;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511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Typically, 1 question on the A test free response will require that students manipulate a 2-dimensional array.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/>
              <a:t>int</a:t>
            </a:r>
            <a:r>
              <a:rPr lang="en-US" sz="2800" dirty="0"/>
              <a:t> r = 0; r &lt; </a:t>
            </a:r>
            <a:r>
              <a:rPr lang="en-US" sz="2800" dirty="0" err="1"/>
              <a:t>mat.length</a:t>
            </a:r>
            <a:r>
              <a:rPr lang="en-US" sz="2800" dirty="0"/>
              <a:t>; r++ )</a:t>
            </a:r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c = 0; c &lt; mat[r].length; </a:t>
            </a:r>
            <a:r>
              <a:rPr lang="en-US" sz="2800" dirty="0" err="1"/>
              <a:t>c++</a:t>
            </a:r>
            <a:r>
              <a:rPr lang="en-US" sz="2800" dirty="0"/>
              <a:t> 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mat[r][c] 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791200" y="5029199"/>
            <a:ext cx="2438400" cy="13932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0772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SumOrSameGame</a:t>
            </a:r>
            <a:r>
              <a:rPr lang="en-US" sz="2400" dirty="0"/>
              <a:t>(int </a:t>
            </a:r>
            <a:r>
              <a:rPr lang="en-US" sz="2400" dirty="0" err="1"/>
              <a:t>numRows</a:t>
            </a:r>
            <a:r>
              <a:rPr lang="en-US" sz="2400" dirty="0"/>
              <a:t>, </a:t>
            </a:r>
          </a:p>
          <a:p>
            <a:r>
              <a:rPr lang="en-US" sz="2400" dirty="0"/>
              <a:t>                                                               int </a:t>
            </a:r>
            <a:r>
              <a:rPr lang="en-US" sz="2400" dirty="0" err="1"/>
              <a:t>numCols</a:t>
            </a:r>
            <a:r>
              <a:rPr lang="en-US" sz="2400" dirty="0"/>
              <a:t>)</a:t>
            </a:r>
          </a:p>
          <a:p>
            <a:r>
              <a:rPr lang="en-US" sz="2400" dirty="0"/>
              <a:t>{		</a:t>
            </a:r>
          </a:p>
          <a:p>
            <a:r>
              <a:rPr lang="en-US" sz="2400" dirty="0"/>
              <a:t>   puzzle = new int[</a:t>
            </a:r>
            <a:r>
              <a:rPr lang="en-US" sz="2400" dirty="0" err="1"/>
              <a:t>numRows</a:t>
            </a:r>
            <a:r>
              <a:rPr lang="en-US" sz="2400" dirty="0"/>
              <a:t>][</a:t>
            </a:r>
            <a:r>
              <a:rPr lang="en-US" sz="2400" dirty="0" err="1"/>
              <a:t>numCols</a:t>
            </a:r>
            <a:r>
              <a:rPr lang="en-US" sz="2400" dirty="0"/>
              <a:t>];</a:t>
            </a:r>
          </a:p>
          <a:p>
            <a:r>
              <a:rPr lang="en-US" sz="2400" dirty="0"/>
              <a:t>   for( int i = 0; i &lt; </a:t>
            </a:r>
            <a:r>
              <a:rPr lang="en-US" sz="2400" dirty="0" err="1"/>
              <a:t>numRows</a:t>
            </a:r>
            <a:r>
              <a:rPr lang="en-US" sz="2400" dirty="0"/>
              <a:t>; i++ 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	for( int j = 0; j &lt; </a:t>
            </a:r>
            <a:r>
              <a:rPr lang="en-US" sz="2400" dirty="0" err="1"/>
              <a:t>numCols</a:t>
            </a:r>
            <a:r>
              <a:rPr lang="en-US" sz="2400" dirty="0"/>
              <a:t>; </a:t>
            </a:r>
            <a:r>
              <a:rPr lang="en-US" sz="2400" dirty="0" err="1"/>
              <a:t>j++</a:t>
            </a:r>
            <a:r>
              <a:rPr lang="en-US" sz="2400" dirty="0"/>
              <a:t>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	puzzle[i][j] = 							(int)(</a:t>
            </a:r>
            <a:r>
              <a:rPr lang="en-US" sz="2400" dirty="0" err="1"/>
              <a:t>Math.random</a:t>
            </a:r>
            <a:r>
              <a:rPr lang="en-US" sz="2400" dirty="0"/>
              <a:t>()*9)+1;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35980" y="4495800"/>
            <a:ext cx="27432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2025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B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30530" y="304800"/>
            <a:ext cx="83058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clearPair</a:t>
            </a:r>
            <a:r>
              <a:rPr lang="en-US" sz="2400" dirty="0"/>
              <a:t>(int row, int col)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int </a:t>
            </a:r>
            <a:r>
              <a:rPr lang="en-US" sz="2400" dirty="0" err="1"/>
              <a:t>val</a:t>
            </a:r>
            <a:r>
              <a:rPr lang="en-US" sz="2400" dirty="0"/>
              <a:t> = puzzle[row][col];</a:t>
            </a:r>
          </a:p>
          <a:p>
            <a:r>
              <a:rPr lang="en-US" sz="2400" dirty="0"/>
              <a:t>   for( int i = row; i &lt; </a:t>
            </a:r>
            <a:r>
              <a:rPr lang="en-US" sz="2400" dirty="0" err="1"/>
              <a:t>puzzle.length</a:t>
            </a:r>
            <a:r>
              <a:rPr lang="en-US" sz="2400" dirty="0"/>
              <a:t>; i++ ) {</a:t>
            </a:r>
          </a:p>
          <a:p>
            <a:r>
              <a:rPr lang="en-US" sz="2400" dirty="0"/>
              <a:t>        for( int j = 0; j &lt; puzzle[i].length; </a:t>
            </a:r>
            <a:r>
              <a:rPr lang="en-US" sz="2400" dirty="0" err="1"/>
              <a:t>j++</a:t>
            </a:r>
            <a:r>
              <a:rPr lang="en-US" sz="2400" dirty="0"/>
              <a:t>) {</a:t>
            </a:r>
          </a:p>
          <a:p>
            <a:r>
              <a:rPr lang="en-US" sz="2400" dirty="0"/>
              <a:t>	   int </a:t>
            </a:r>
            <a:r>
              <a:rPr lang="en-US" sz="2400" dirty="0" err="1"/>
              <a:t>curr</a:t>
            </a:r>
            <a:r>
              <a:rPr lang="en-US" sz="2400" dirty="0"/>
              <a:t> = puzzle[i][j];</a:t>
            </a:r>
          </a:p>
          <a:p>
            <a:r>
              <a:rPr lang="en-US" sz="2400" dirty="0"/>
              <a:t>	   if(!( i == row &amp;&amp; j == col ))</a:t>
            </a:r>
          </a:p>
          <a:p>
            <a:r>
              <a:rPr lang="en-US" sz="2400" dirty="0"/>
              <a:t>	        if( </a:t>
            </a:r>
            <a:r>
              <a:rPr lang="en-US" sz="2400" dirty="0" err="1"/>
              <a:t>curr</a:t>
            </a:r>
            <a:r>
              <a:rPr lang="en-US" sz="2400" dirty="0"/>
              <a:t> + </a:t>
            </a:r>
            <a:r>
              <a:rPr lang="en-US" sz="2400" dirty="0" err="1"/>
              <a:t>val</a:t>
            </a:r>
            <a:r>
              <a:rPr lang="en-US" sz="2400" dirty="0"/>
              <a:t> == 10 || </a:t>
            </a:r>
            <a:r>
              <a:rPr lang="en-US" sz="2400" dirty="0" err="1"/>
              <a:t>curr</a:t>
            </a:r>
            <a:r>
              <a:rPr lang="en-US" sz="2400" dirty="0"/>
              <a:t> == </a:t>
            </a:r>
            <a:r>
              <a:rPr lang="en-US" sz="2400" dirty="0" err="1"/>
              <a:t>val</a:t>
            </a:r>
            <a:r>
              <a:rPr lang="en-US" sz="2400" dirty="0"/>
              <a:t> ) {</a:t>
            </a:r>
          </a:p>
          <a:p>
            <a:r>
              <a:rPr lang="en-US" sz="2400" dirty="0"/>
              <a:t>		   puzzle[i][j] = 0;</a:t>
            </a:r>
          </a:p>
          <a:p>
            <a:r>
              <a:rPr lang="en-US" sz="2400" dirty="0"/>
              <a:t>		   puzzle[row][col] = 0;</a:t>
            </a:r>
          </a:p>
          <a:p>
            <a:r>
              <a:rPr lang="en-US" sz="2400" dirty="0"/>
              <a:t>		   return true;</a:t>
            </a:r>
          </a:p>
          <a:p>
            <a:r>
              <a:rPr lang="en-US" sz="2400" dirty="0"/>
              <a:t>	    }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   }	</a:t>
            </a:r>
          </a:p>
          <a:p>
            <a:r>
              <a:rPr lang="en-US" sz="2400" dirty="0"/>
              <a:t>   return false;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–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  <p:extLst>
      <p:ext uri="{BB962C8B-B14F-4D97-AF65-F5344CB8AC3E}">
        <p14:creationId xmlns:p14="http://schemas.microsoft.com/office/powerpoint/2010/main" val="12444000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2025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2547</TotalTime>
  <Words>3785</Words>
  <Application>Microsoft Office PowerPoint</Application>
  <PresentationFormat>On-screen Show (4:3)</PresentationFormat>
  <Paragraphs>727</Paragraphs>
  <Slides>53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aplus</cp:lastModifiedBy>
  <cp:revision>725</cp:revision>
  <cp:lastPrinted>2023-05-07T16:53:13Z</cp:lastPrinted>
  <dcterms:created xsi:type="dcterms:W3CDTF">1995-06-17T23:31:02Z</dcterms:created>
  <dcterms:modified xsi:type="dcterms:W3CDTF">2025-05-12T22:49:05Z</dcterms:modified>
  <cp:category>www.apluscompsci.com</cp:category>
</cp:coreProperties>
</file>